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0" r:id="rId2"/>
    <p:sldId id="264" r:id="rId3"/>
    <p:sldId id="256" r:id="rId4"/>
    <p:sldId id="257" r:id="rId5"/>
    <p:sldId id="258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46F43-1CA4-5949-8024-B44AF1873A64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FB74F-7DD5-4147-B566-2E9C51AA3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40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FB74F-7DD5-4147-B566-2E9C51AA3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7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7143D-B1ED-EE65-85BE-D22BB855C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AFC44-3BF6-F0A7-3F0D-CE48CB0002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D4893-8432-890B-15FE-E8BC57F2F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B64CB-1A56-35DE-56BF-F1AC5149B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28D696-9E83-83FC-98FF-1A16DFCAC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05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7721-4424-4453-3634-66CF54180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0C49E-4A2F-708A-F0C8-A1418327C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31FB74-33F3-091A-63D5-6608D8C24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5E674-2C4F-5AC4-8E83-40BF8A13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68D9D-F938-706E-9A3F-C3AE8F47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773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A08434-65B7-A035-519A-D8D5B31E90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57EF9-FCC3-BB35-6DB9-147E1C5BB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26749-0B9A-7870-ECCB-8485F254D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3B5D-1806-8645-CE34-5DC630153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E471E-4962-5A3D-BF5D-43126E70C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5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C7ACE-2FF4-A9F5-2F2D-E62107DD2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C7E49-357F-930F-1A91-1B37DCC0F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10957-48D8-5342-481E-5A726006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E4745-A7DD-963A-F13A-E5676C022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68113-F91A-A04B-255A-781E41FE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9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9B00-276D-92ED-57D2-63D67C1C9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77C5E-77B6-346B-9B95-098D2049C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523E0-8478-C84D-5CCC-34DCAB349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8ABBF-E9BA-EEC2-3913-8E490B38F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9C322-3667-0CE7-FCAE-B441C9A2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1427A-7F16-332C-71FF-3A87C21C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027CA-ECD5-2052-DE1E-27872C70E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ACE54-6963-74DD-7E1F-AD6B9BEBF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0DA5F-4386-9208-FC00-D1A823027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2A5FE-E4C5-1700-D1B1-D9908CFC5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9E8235-F2FE-491D-4718-312569144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6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8111-B187-90BD-4733-12879552D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C3F94A-6E09-49B9-A22D-04D1363D2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145C1-B572-0374-B61B-71E8DFAC5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D4E2C8-80FD-82D5-6934-DFB85A6944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0A09C-6D55-B076-B0A8-C21D4341BB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FC4B1-6684-5487-CC18-75D9C7C70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99DDB3-3B1E-FDDA-CD32-DF5FECD86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D85C98-EC26-0FCC-F03E-E405F7B6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49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5947-DA5F-6DCD-EBB1-7050690E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3807F9-641A-B961-65BF-264C3C60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CBB8F-4AAC-CA88-14AE-570EC63D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15F5A-0A6D-4971-FA3A-3BBF56A9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29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66A33-3962-7931-34C8-2927D64CC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2437D0-C378-DC37-4F93-4E3EA40EB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C1822-2283-501F-BBF2-1BA54806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5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B981-99F1-DBB2-6D80-A58DF838B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835C5-9B74-DB17-4664-39F06F0B6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1D99D-D3D9-E2C4-80B8-3EB9FCA11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70B75-0A7B-A12F-3D7F-B89A7801B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52EFC-784D-4F3B-88E8-82C7F3D9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AD961-F378-7E52-ADF9-DEB03F88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45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FD6F-B999-964B-7F4C-15FAC5FAD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1FEF86-8CE8-6C21-DB37-66D75B523A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172A16-BD63-01F6-DB36-C5A75D09A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FB71D1-45ED-4FBC-6293-60D0A107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B0B69-F2DF-5607-889B-D7290D99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49F9F-468C-8BF6-9381-46937087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0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52582F-970B-9F52-F753-82A25564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7EABB-2BAB-8F15-23EB-4CB25209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D2D1F-1EED-6AA8-C891-F6B47B4289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97219-7AAB-4D4D-91FE-7588E7CB69ED}" type="datetimeFigureOut">
              <a:rPr lang="en-US" smtClean="0"/>
              <a:t>9/20/22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859B1-1F20-81CC-BD9C-686E4B01F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BC722-841E-159E-3A26-CE909CDA3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BAF3A-2884-2B44-AFB5-79A1A646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31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71048FE-112B-90B1-2424-5B672368125B}"/>
              </a:ext>
            </a:extLst>
          </p:cNvPr>
          <p:cNvGrpSpPr/>
          <p:nvPr/>
        </p:nvGrpSpPr>
        <p:grpSpPr>
          <a:xfrm>
            <a:off x="271735" y="955038"/>
            <a:ext cx="11664949" cy="5183180"/>
            <a:chOff x="271735" y="955038"/>
            <a:chExt cx="11664949" cy="51831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EDC81F-6F55-9041-0E55-DAA3B4A6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319" r="24008"/>
            <a:stretch/>
          </p:blipFill>
          <p:spPr>
            <a:xfrm>
              <a:off x="8230276" y="955038"/>
              <a:ext cx="3706408" cy="51831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1B826-6B61-A839-4F71-E34881D98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34" r="22463"/>
            <a:stretch/>
          </p:blipFill>
          <p:spPr>
            <a:xfrm>
              <a:off x="4224765" y="955040"/>
              <a:ext cx="3939422" cy="51831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5787A58-CFB9-5D7C-FB23-F2BD44235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1735" y="955040"/>
              <a:ext cx="3888016" cy="5183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6397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7AC5F4B-0ED0-2164-6964-84974F95A888}"/>
              </a:ext>
            </a:extLst>
          </p:cNvPr>
          <p:cNvGrpSpPr/>
          <p:nvPr/>
        </p:nvGrpSpPr>
        <p:grpSpPr>
          <a:xfrm>
            <a:off x="272272" y="955038"/>
            <a:ext cx="11664412" cy="5183179"/>
            <a:chOff x="272272" y="955038"/>
            <a:chExt cx="11664412" cy="51831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681D62-B2FF-59F9-39B6-C3F83E203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078"/>
            <a:stretch/>
          </p:blipFill>
          <p:spPr>
            <a:xfrm>
              <a:off x="272272" y="955039"/>
              <a:ext cx="3886941" cy="518317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EDC81F-6F55-9041-0E55-DAA3B4A6D1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319" r="24008"/>
            <a:stretch/>
          </p:blipFill>
          <p:spPr>
            <a:xfrm>
              <a:off x="8230276" y="955038"/>
              <a:ext cx="3706408" cy="518317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E1B826-6B61-A839-4F71-E34881D98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534" r="22463"/>
            <a:stretch/>
          </p:blipFill>
          <p:spPr>
            <a:xfrm>
              <a:off x="4224765" y="955040"/>
              <a:ext cx="3939422" cy="5183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5523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BB7CC-947F-2497-8367-E9630DC3DECA}"/>
              </a:ext>
            </a:extLst>
          </p:cNvPr>
          <p:cNvGrpSpPr/>
          <p:nvPr/>
        </p:nvGrpSpPr>
        <p:grpSpPr>
          <a:xfrm>
            <a:off x="93837" y="1913781"/>
            <a:ext cx="12004325" cy="3417615"/>
            <a:chOff x="374537" y="1875121"/>
            <a:chExt cx="11703360" cy="31180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2A4605-ADA8-7169-5350-2E2D15C6F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374537" y="1954038"/>
              <a:ext cx="3663429" cy="27475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23C864-5393-9340-7ABC-64A97896B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2119" y="1875121"/>
              <a:ext cx="3904137" cy="311806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93E7F8-F22A-75D2-E0E8-B6C49F6E5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324" b="349"/>
            <a:stretch/>
          </p:blipFill>
          <p:spPr>
            <a:xfrm>
              <a:off x="8410411" y="1954039"/>
              <a:ext cx="3667486" cy="27475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237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0C0ED60-BA9D-0B2A-3C07-DE575263F44E}"/>
              </a:ext>
            </a:extLst>
          </p:cNvPr>
          <p:cNvGrpSpPr/>
          <p:nvPr/>
        </p:nvGrpSpPr>
        <p:grpSpPr>
          <a:xfrm>
            <a:off x="234778" y="1828534"/>
            <a:ext cx="11722444" cy="2845982"/>
            <a:chOff x="346659" y="1816177"/>
            <a:chExt cx="11722444" cy="28459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C9A4DD-F4CE-7BF3-0351-31A1C9BC2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32" t="13893" r="8576" b="11701"/>
            <a:stretch/>
          </p:blipFill>
          <p:spPr>
            <a:xfrm>
              <a:off x="4174512" y="1841357"/>
              <a:ext cx="4066737" cy="282080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8C95F3-80B2-50CF-3EA5-D4DECF9D86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111"/>
            <a:stretch/>
          </p:blipFill>
          <p:spPr>
            <a:xfrm>
              <a:off x="346659" y="1816177"/>
              <a:ext cx="3794644" cy="28459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EA8F5C-56C0-11BC-2377-042B9B98F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74459" y="1816177"/>
              <a:ext cx="3794644" cy="2845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661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EB8DFEC-BC59-48E4-578E-D7FA43ACF37F}"/>
              </a:ext>
            </a:extLst>
          </p:cNvPr>
          <p:cNvGrpSpPr/>
          <p:nvPr/>
        </p:nvGrpSpPr>
        <p:grpSpPr>
          <a:xfrm>
            <a:off x="201851" y="1798590"/>
            <a:ext cx="11745534" cy="3653909"/>
            <a:chOff x="201851" y="1798590"/>
            <a:chExt cx="11745534" cy="36539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7B4E61-B041-42A6-A9EA-835673F6D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4040" y="1798590"/>
              <a:ext cx="3826535" cy="36539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604F3B-0890-3372-81E4-74B6DA93D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525"/>
            <a:stretch/>
          </p:blipFill>
          <p:spPr>
            <a:xfrm>
              <a:off x="8063481" y="1798590"/>
              <a:ext cx="3883904" cy="36539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9F971A-1038-8A26-7E38-2905334EC2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7008"/>
            <a:stretch/>
          </p:blipFill>
          <p:spPr>
            <a:xfrm>
              <a:off x="201851" y="1798590"/>
              <a:ext cx="3929283" cy="3653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681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3BBFBD-B24D-1E17-1CF8-4276BC54247B}"/>
              </a:ext>
            </a:extLst>
          </p:cNvPr>
          <p:cNvGrpSpPr/>
          <p:nvPr/>
        </p:nvGrpSpPr>
        <p:grpSpPr>
          <a:xfrm>
            <a:off x="551423" y="814992"/>
            <a:ext cx="11230674" cy="5001619"/>
            <a:chOff x="1280683" y="825503"/>
            <a:chExt cx="10699368" cy="476888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45D13B7-5DA3-024A-2417-1AEF031EF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</a:blip>
            <a:stretch>
              <a:fillRect/>
            </a:stretch>
          </p:blipFill>
          <p:spPr>
            <a:xfrm flipH="1">
              <a:off x="4412001" y="825503"/>
              <a:ext cx="7568050" cy="476888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B00A2985-A2FB-F04C-0F70-3BFDE100A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1" b="98181" l="1538" r="89931">
                          <a14:foregroundMark x1="29861" y1="70933" x2="28348" y2="49140"/>
                          <a14:foregroundMark x1="28348" y1="49140" x2="22272" y2="50827"/>
                          <a14:foregroundMark x1="22272" y1="50827" x2="19990" y2="61607"/>
                          <a14:foregroundMark x1="19990" y1="61607" x2="22718" y2="70933"/>
                          <a14:foregroundMark x1="22718" y1="70933" x2="30655" y2="71396"/>
                          <a14:foregroundMark x1="30655" y1="71396" x2="30382" y2="57837"/>
                          <a14:foregroundMark x1="30382" y1="57837" x2="39881" y2="74140"/>
                          <a14:foregroundMark x1="39881" y1="74140" x2="33309" y2="81415"/>
                          <a14:foregroundMark x1="33309" y1="81415" x2="13988" y2="89947"/>
                          <a14:foregroundMark x1="13988" y1="89947" x2="9697" y2="73644"/>
                          <a14:foregroundMark x1="9697" y1="73644" x2="8383" y2="53208"/>
                          <a14:foregroundMark x1="8383" y1="53208" x2="15476" y2="46131"/>
                          <a14:foregroundMark x1="15476" y1="46131" x2="31498" y2="46462"/>
                          <a14:foregroundMark x1="31498" y1="46462" x2="54489" y2="64815"/>
                          <a14:foregroundMark x1="54489" y1="64815" x2="51042" y2="76389"/>
                          <a14:foregroundMark x1="51042" y1="76389" x2="35789" y2="90377"/>
                          <a14:foregroundMark x1="35789" y1="90377" x2="27654" y2="93089"/>
                          <a14:foregroundMark x1="27654" y1="93089" x2="35640" y2="94511"/>
                          <a14:foregroundMark x1="35640" y1="94511" x2="44271" y2="91336"/>
                          <a14:foregroundMark x1="44271" y1="91336" x2="27753" y2="91865"/>
                          <a14:foregroundMark x1="27753" y1="91865" x2="18576" y2="96627"/>
                          <a14:foregroundMark x1="18576" y1="96627" x2="9226" y2="92328"/>
                          <a14:foregroundMark x1="9226" y1="92328" x2="5605" y2="71296"/>
                          <a14:foregroundMark x1="5605" y1="71296" x2="1538" y2="90873"/>
                          <a14:foregroundMark x1="1538" y1="90873" x2="8383" y2="50661"/>
                          <a14:foregroundMark x1="8383" y1="50661" x2="23338" y2="58003"/>
                          <a14:foregroundMark x1="23338" y1="58003" x2="29539" y2="70602"/>
                          <a14:foregroundMark x1="29539" y1="70602" x2="17907" y2="69378"/>
                          <a14:foregroundMark x1="17907" y1="69378" x2="14038" y2="77017"/>
                          <a14:foregroundMark x1="14038" y1="77017" x2="13914" y2="56845"/>
                          <a14:foregroundMark x1="13914" y1="56845" x2="19469" y2="47354"/>
                          <a14:foregroundMark x1="19469" y1="47354" x2="25372" y2="44180"/>
                          <a14:foregroundMark x1="25372" y1="44180" x2="33606" y2="44544"/>
                          <a14:foregroundMark x1="33606" y1="44544" x2="38517" y2="50893"/>
                          <a14:foregroundMark x1="38517" y1="50893" x2="43452" y2="63294"/>
                          <a14:foregroundMark x1="43452" y1="63294" x2="48512" y2="69676"/>
                          <a14:foregroundMark x1="48512" y1="69676" x2="46627" y2="58102"/>
                          <a14:foregroundMark x1="46627" y1="58102" x2="51141" y2="50959"/>
                          <a14:foregroundMark x1="51141" y1="50959" x2="68973" y2="51786"/>
                          <a14:foregroundMark x1="68973" y1="51786" x2="57713" y2="54101"/>
                          <a14:foregroundMark x1="57713" y1="54101" x2="68378" y2="76620"/>
                          <a14:foregroundMark x1="68378" y1="76620" x2="77803" y2="67460"/>
                          <a14:foregroundMark x1="77803" y1="67460" x2="75670" y2="57474"/>
                          <a14:foregroundMark x1="75670" y1="57474" x2="83011" y2="59888"/>
                          <a14:foregroundMark x1="83011" y1="59888" x2="84474" y2="54663"/>
                          <a14:foregroundMark x1="59474" y1="74074" x2="54167" y2="78968"/>
                          <a14:foregroundMark x1="54167" y1="78968" x2="44792" y2="94081"/>
                          <a14:foregroundMark x1="44792" y1="94081" x2="37897" y2="97983"/>
                          <a14:foregroundMark x1="37897" y1="97983" x2="30010" y2="98578"/>
                          <a14:foregroundMark x1="30010" y1="98578" x2="22495" y2="97421"/>
                          <a14:foregroundMark x1="22495" y1="97421" x2="15427" y2="97421"/>
                          <a14:foregroundMark x1="15427" y1="97421" x2="9152" y2="97288"/>
                          <a14:foregroundMark x1="9152" y1="97288" x2="3323" y2="93320"/>
                          <a14:foregroundMark x1="3323" y1="93320" x2="4737" y2="66567"/>
                          <a14:foregroundMark x1="36111" y1="98049" x2="21677" y2="99901"/>
                          <a14:foregroundMark x1="21677" y1="99901" x2="7490" y2="98247"/>
                          <a14:foregroundMark x1="7490" y1="98247" x2="2555" y2="98247"/>
                          <a14:foregroundMark x1="10417" y1="48413" x2="1538" y2="65112"/>
                          <a14:foregroundMark x1="47445" y1="20503" x2="47236" y2="17071"/>
                          <a14:foregroundMark x1="77059" y1="46561" x2="84598" y2="48644"/>
                          <a14:foregroundMark x1="88244" y1="47784" x2="87946" y2="41766"/>
                          <a14:foregroundMark x1="89112" y1="48843" x2="87897" y2="59061"/>
                          <a14:foregroundMark x1="87897" y1="59061" x2="87376" y2="50926"/>
                          <a14:foregroundMark x1="87649" y1="57804" x2="82440" y2="64253"/>
                          <a14:foregroundMark x1="84474" y1="25893" x2="79092" y2="31548"/>
                          <a14:foregroundMark x1="63120" y1="39451" x2="63690" y2="29332"/>
                          <a14:foregroundMark x1="63690" y1="29332" x2="58284" y2="24041"/>
                          <a14:foregroundMark x1="58284" y1="24041" x2="52133" y2="25496"/>
                          <a14:foregroundMark x1="52133" y1="25496" x2="44122" y2="39914"/>
                          <a14:foregroundMark x1="44122" y1="39914" x2="43948" y2="40509"/>
                          <a14:foregroundMark x1="87798" y1="63228" x2="86062" y2="63856"/>
                          <a14:foregroundMark x1="87946" y1="64054" x2="86930" y2="64484"/>
                          <a14:foregroundMark x1="87227" y1="67196" x2="87227" y2="65509"/>
                          <a14:backgroundMark x1="20858" y1="40278" x2="11682" y2="37500"/>
                          <a14:backgroundMark x1="11682" y1="37500" x2="4167" y2="39054"/>
                          <a14:backgroundMark x1="4167" y1="39054" x2="3001" y2="48016"/>
                          <a14:backgroundMark x1="3001" y1="48016" x2="16716" y2="40708"/>
                          <a14:backgroundMark x1="16716" y1="40708" x2="10293" y2="35284"/>
                          <a14:backgroundMark x1="10293" y1="35284" x2="3001" y2="35913"/>
                          <a14:backgroundMark x1="3001" y1="35913" x2="1265" y2="48413"/>
                          <a14:backgroundMark x1="35813" y1="40079" x2="36979" y2="21528"/>
                          <a14:backgroundMark x1="36979" y1="21528" x2="26910" y2="18287"/>
                          <a14:backgroundMark x1="26910" y1="18287" x2="31920" y2="27447"/>
                          <a14:backgroundMark x1="31920" y1="27447" x2="24355" y2="20536"/>
                          <a14:backgroundMark x1="24355" y1="20536" x2="18254" y2="22288"/>
                          <a14:backgroundMark x1="18254" y1="22288" x2="10714" y2="19874"/>
                          <a14:backgroundMark x1="10714" y1="19874" x2="19320" y2="29696"/>
                          <a14:backgroundMark x1="19320" y1="29696" x2="27505" y2="34623"/>
                          <a14:backgroundMark x1="27505" y1="34623" x2="33953" y2="35317"/>
                          <a14:backgroundMark x1="33953" y1="35317" x2="29067" y2="40708"/>
                          <a14:backgroundMark x1="29067" y1="40708" x2="23065" y2="37136"/>
                          <a14:backgroundMark x1="23065" y1="37136" x2="30928" y2="37798"/>
                          <a14:backgroundMark x1="30928" y1="37798" x2="33061" y2="29034"/>
                          <a14:backgroundMark x1="33061" y1="29034" x2="10987" y2="21858"/>
                          <a14:backgroundMark x1="10987" y1="21858" x2="41617" y2="16931"/>
                          <a14:backgroundMark x1="43378" y1="13194" x2="43080" y2="15079"/>
                          <a14:backgroundMark x1="86781" y1="13591" x2="82440" y2="20866"/>
                          <a14:backgroundMark x1="82440" y1="20866" x2="75025" y2="18188"/>
                          <a14:backgroundMark x1="85764" y1="26951" x2="85764" y2="26951"/>
                          <a14:backgroundMark x1="82440" y1="25298" x2="79390" y2="26521"/>
                          <a14:backgroundMark x1="85913" y1="26753" x2="85764" y2="29233"/>
                          <a14:backgroundMark x1="88517" y1="39054" x2="85764" y2="37566"/>
                          <a14:backgroundMark x1="75322" y1="27149" x2="72123" y2="36376"/>
                          <a14:backgroundMark x1="72123" y1="36376" x2="67188" y2="30655"/>
                          <a14:backgroundMark x1="67188" y1="30655" x2="64360" y2="22784"/>
                          <a14:backgroundMark x1="64360" y1="22784" x2="62822" y2="23181"/>
                          <a14:backgroundMark x1="74876" y1="36343" x2="68428" y2="34623"/>
                          <a14:backgroundMark x1="68428" y1="34623" x2="65079" y2="27083"/>
                          <a14:backgroundMark x1="65079" y1="27083" x2="60069" y2="21792"/>
                          <a14:backgroundMark x1="60069" y1="21792" x2="60069" y2="21726"/>
                          <a14:backgroundMark x1="58755" y1="29464" x2="58879" y2="38591"/>
                          <a14:backgroundMark x1="58879" y1="38591" x2="52803" y2="35648"/>
                          <a14:backgroundMark x1="52803" y1="35648" x2="51935" y2="31118"/>
                          <a14:backgroundMark x1="53819" y1="31118" x2="53968" y2="28208"/>
                          <a14:backgroundMark x1="50620" y1="24239" x2="56647" y2="21329"/>
                          <a14:backgroundMark x1="56647" y1="21329" x2="50248" y2="20106"/>
                          <a14:backgroundMark x1="50248" y1="20106" x2="49033" y2="24041"/>
                          <a14:backgroundMark x1="41915" y1="33631" x2="42460" y2="24603"/>
                          <a14:backgroundMark x1="42460" y1="24603" x2="38864" y2="39054"/>
                          <a14:backgroundMark x1="48313" y1="43419" x2="47867" y2="39253"/>
                          <a14:backgroundMark x1="41617" y1="46131" x2="39459" y2="43419"/>
                          <a14:backgroundMark x1="69643" y1="38426" x2="66518" y2="30522"/>
                          <a14:backgroundMark x1="66518" y1="30522" x2="65873" y2="35086"/>
                          <a14:backgroundMark x1="64559" y1="30093" x2="64732" y2="38955"/>
                          <a14:backgroundMark x1="64732" y1="38955" x2="65575" y2="30159"/>
                          <a14:backgroundMark x1="65575" y1="30159" x2="65451" y2="29861"/>
                          <a14:backgroundMark x1="60789" y1="33201" x2="58929" y2="42328"/>
                          <a14:backgroundMark x1="58929" y1="42328" x2="49752" y2="42989"/>
                          <a14:backgroundMark x1="61086" y1="36343" x2="59921" y2="29663"/>
                          <a14:backgroundMark x1="60938" y1="28406" x2="61508" y2="36541"/>
                          <a14:backgroundMark x1="65154" y1="36739" x2="63889" y2="28075"/>
                          <a14:backgroundMark x1="63889" y1="28075" x2="63839" y2="27976"/>
                          <a14:backgroundMark x1="64137" y1="29663" x2="64435" y2="36111"/>
                          <a14:backgroundMark x1="75471" y1="82804" x2="69271" y2="85251"/>
                          <a14:backgroundMark x1="69271" y1="85251" x2="60367" y2="94907"/>
                          <a14:backgroundMark x1="60640" y1="92394" x2="59623" y2="89286"/>
                          <a14:backgroundMark x1="45313" y1="26620" x2="47272" y2="15443"/>
                          <a14:backgroundMark x1="47272" y1="15443" x2="46255" y2="6581"/>
                          <a14:backgroundMark x1="46255" y1="6581" x2="46627" y2="25463"/>
                          <a14:backgroundMark x1="46627" y1="25463" x2="44370" y2="34094"/>
                          <a14:backgroundMark x1="44370" y1="34094" x2="45957" y2="23545"/>
                          <a14:backgroundMark x1="45957" y1="23545" x2="39211" y2="21197"/>
                          <a14:backgroundMark x1="39211" y1="21197" x2="39211" y2="21197"/>
                          <a14:backgroundMark x1="47346" y1="21825" x2="46528" y2="6481"/>
                          <a14:backgroundMark x1="46528" y1="6481" x2="47297" y2="17063"/>
                          <a14:backgroundMark x1="47297" y1="17063" x2="46131" y2="5522"/>
                          <a14:backgroundMark x1="46131" y1="5522" x2="45908" y2="14782"/>
                          <a14:backgroundMark x1="45908" y1="14782" x2="45610" y2="5820"/>
                          <a14:backgroundMark x1="45610" y1="5820" x2="44643" y2="19775"/>
                          <a14:backgroundMark x1="44643" y1="19775" x2="38244" y2="23446"/>
                          <a14:backgroundMark x1="38244" y1="23446" x2="44618" y2="16501"/>
                          <a14:backgroundMark x1="44618" y1="16501" x2="48487" y2="9292"/>
                          <a14:backgroundMark x1="48487" y1="9292" x2="35739" y2="28505"/>
                          <a14:backgroundMark x1="35739" y1="28307" x2="35739" y2="28307"/>
                          <a14:backgroundMark x1="46627" y1="21429" x2="39112" y2="22156"/>
                          <a14:backgroundMark x1="39112" y1="22156" x2="48140" y2="22388"/>
                          <a14:backgroundMark x1="48140" y1="22388" x2="46181" y2="10284"/>
                          <a14:backgroundMark x1="46181" y1="10284" x2="39087" y2="13294"/>
                          <a14:backgroundMark x1="39087" y1="13294" x2="41394" y2="12864"/>
                          <a14:backgroundMark x1="37773" y1="12037" x2="45461" y2="4530"/>
                          <a14:backgroundMark x1="45461" y1="4332" x2="45461" y2="4332"/>
                          <a14:backgroundMark x1="45461" y1="4332" x2="45461" y2="4332"/>
                          <a14:backgroundMark x1="45313" y1="6184" x2="45313" y2="6184"/>
                          <a14:backgroundMark x1="45610" y1="3704" x2="45610" y2="1140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429878" y="836768"/>
              <a:ext cx="7550173" cy="47576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35B431-F4A4-ACDE-75A0-26F1095E3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80683" y="825503"/>
              <a:ext cx="2965736" cy="4768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757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43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</Words>
  <Application>Microsoft Macintosh PowerPoint</Application>
  <PresentationFormat>Widescreen</PresentationFormat>
  <Paragraphs>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Baetge</dc:creator>
  <cp:lastModifiedBy>Baetge, Nicholas</cp:lastModifiedBy>
  <cp:revision>5</cp:revision>
  <dcterms:created xsi:type="dcterms:W3CDTF">2022-06-10T22:25:22Z</dcterms:created>
  <dcterms:modified xsi:type="dcterms:W3CDTF">2022-09-20T23:08:38Z</dcterms:modified>
</cp:coreProperties>
</file>